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9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93" r:id="rId17"/>
    <p:sldId id="271" r:id="rId18"/>
    <p:sldId id="272" r:id="rId19"/>
    <p:sldId id="294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4674" autoAdjust="0"/>
  </p:normalViewPr>
  <p:slideViewPr>
    <p:cSldViewPr snapToGrid="0" snapToObjects="1">
      <p:cViewPr varScale="1">
        <p:scale>
          <a:sx n="152" d="100"/>
          <a:sy n="152" d="100"/>
        </p:scale>
        <p:origin x="-200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C1DA1-EB69-CA49-86AF-4FB8725E73B7}" type="datetimeFigureOut">
              <a:rPr lang="fr-FR" smtClean="0"/>
              <a:t>16/04/15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790E8-7CDD-E147-9182-AB4A84967D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1280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ECC1A-203F-A947-9B03-C623739E9E01}" type="datetimeFigureOut">
              <a:rPr lang="fr-FR" smtClean="0"/>
              <a:t>16/04/15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83B6E-E510-574F-B716-E9504F2BE6C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049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83B6E-E510-574F-B716-E9504F2BE6C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54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1066801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071048" y="2502945"/>
            <a:ext cx="1466879" cy="1676400"/>
            <a:chOff x="1230573" y="1890215"/>
            <a:chExt cx="1444388" cy="1650696"/>
          </a:xfrm>
        </p:grpSpPr>
        <p:sp>
          <p:nvSpPr>
            <p:cNvPr id="9" name="Oval 8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Oval 11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9092-3613-3346-BF53-D02557DC2273}" type="datetime1">
              <a:rPr lang="fr-FR" smtClean="0"/>
              <a:t>16/04/15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ound Same Side Corner Rectangle 12"/>
          <p:cNvSpPr/>
          <p:nvPr/>
        </p:nvSpPr>
        <p:spPr>
          <a:xfrm rot="5400000" flipH="1">
            <a:off x="4572000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248" y="1680881"/>
            <a:ext cx="3273552" cy="1640541"/>
          </a:xfrm>
        </p:spPr>
        <p:txBody>
          <a:bodyPr vert="horz" lIns="91440" tIns="0" rIns="9144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248" y="3384176"/>
            <a:ext cx="3273552" cy="530352"/>
          </a:xfrm>
        </p:spPr>
        <p:txBody>
          <a:bodyPr vert="horz" lIns="91440" tIns="0" rIns="91440" bIns="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429001" y="450850"/>
            <a:ext cx="4922184" cy="4611688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758" y="5069541"/>
            <a:ext cx="4924425" cy="662519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6759" y="5732060"/>
            <a:ext cx="4924425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6880-EAE9-F940-9C9C-A934F4A4E7B0}" type="datetime1">
              <a:rPr lang="fr-FR" smtClean="0"/>
              <a:t>16/04/15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6" y="1609725"/>
            <a:ext cx="5343525" cy="2281238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3904812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4586704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EAF99-09AA-404B-B6CD-709316D385A0}" type="datetime1">
              <a:rPr lang="fr-FR" smtClean="0"/>
              <a:t>16/04/15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6" y="443552"/>
            <a:ext cx="5343525" cy="2281238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5055855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5737747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D9F1-C2B7-F54C-8DFF-E1A751321D82}" type="datetime1">
              <a:rPr lang="fr-FR" smtClean="0"/>
              <a:t>16/04/15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2015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5055855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5737747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0C63-C9B7-144D-943A-1C6552672321}" type="datetime1">
              <a:rPr lang="fr-FR" smtClean="0"/>
              <a:t>16/04/15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3362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 flipH="1">
            <a:off x="3021106" y="437202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5723362" y="437202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, 2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1112198"/>
            <a:ext cx="2524126" cy="199875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8614-04D6-A04D-8F83-48D3C4146FA4}" type="datetime1">
              <a:rPr lang="fr-FR" smtClean="0"/>
              <a:t>16/04/15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443551"/>
            <a:ext cx="2743200" cy="2968389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3442648"/>
            <a:ext cx="2743200" cy="2968389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5"/>
          </p:nvPr>
        </p:nvSpPr>
        <p:spPr>
          <a:xfrm>
            <a:off x="5840505" y="4108759"/>
            <a:ext cx="2524126" cy="199875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40505" y="3442648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443551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, 3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1112198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3A425-6D84-9D42-8909-E9F15F2C0014}" type="datetime1">
              <a:rPr lang="fr-FR" smtClean="0"/>
              <a:t>16/04/15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443551"/>
            <a:ext cx="2743200" cy="1956816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4462815"/>
            <a:ext cx="2743200" cy="1956816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443551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021107" y="2452048"/>
            <a:ext cx="2743200" cy="1956816"/>
          </a:xfrm>
          <a:prstGeom prst="rect">
            <a:avLst/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40505" y="3133941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40505" y="2452048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5840505" y="5135813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2"/>
          </p:nvPr>
        </p:nvSpPr>
        <p:spPr>
          <a:xfrm>
            <a:off x="5840505" y="4462815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206" y="685800"/>
            <a:ext cx="4924424" cy="886968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40206" y="2020888"/>
            <a:ext cx="4924425" cy="410686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6278-1076-9F4A-AFD3-E899CF0AC932}" type="datetime1">
              <a:rPr lang="fr-FR" smtClean="0"/>
              <a:t>16/04/15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24800" y="750580"/>
            <a:ext cx="914400" cy="538193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7100" y="749300"/>
            <a:ext cx="3924300" cy="53768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B75A-8353-B842-80A8-541BA65DDCFA}" type="datetime1">
              <a:rPr lang="fr-FR" smtClean="0"/>
              <a:t>16/04/15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75CA-E32C-824B-8307-5F1220AF9585}" type="datetime1">
              <a:rPr lang="fr-FR" smtClean="0"/>
              <a:t>16/04/15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3E0B-32AA-0742-981C-FFB2DC0836ED}" type="datetime1">
              <a:rPr lang="fr-FR" smtClean="0"/>
              <a:t>16/04/15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16200000">
            <a:off x="1066801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 rot="5400000">
            <a:off x="4585448" y="1603786"/>
            <a:ext cx="3474720" cy="3474720"/>
          </a:xfrm>
          <a:prstGeom prst="round2SameRect">
            <a:avLst>
              <a:gd name="adj1" fmla="val 3096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</p:spPr>
        <p:txBody>
          <a:bodyPr vert="vert270"/>
          <a:lstStyle>
            <a:lvl1pPr marL="0" indent="0"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071048" y="1842448"/>
            <a:ext cx="1466879" cy="1676400"/>
            <a:chOff x="1230573" y="1890215"/>
            <a:chExt cx="1444388" cy="1650696"/>
          </a:xfrm>
        </p:grpSpPr>
        <p:sp>
          <p:nvSpPr>
            <p:cNvPr id="27" name="Oval 26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8" name="Oval 27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9" name="Oval 28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30" name="Oval 29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6447" y="3114115"/>
            <a:ext cx="3276600" cy="1162050"/>
          </a:xfrm>
        </p:spPr>
        <p:txBody>
          <a:bodyPr tIns="0" bIns="0" anchor="b" anchorCtr="0">
            <a:noAutofit/>
          </a:bodyPr>
          <a:lstStyle>
            <a:lvl1pPr algn="ctr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447" y="4343400"/>
            <a:ext cx="3276600" cy="533400"/>
          </a:xfrm>
        </p:spPr>
        <p:txBody>
          <a:bodyPr tIns="0" bIns="0">
            <a:normAutofit/>
          </a:bodyPr>
          <a:lstStyle>
            <a:lvl1pPr marL="0" indent="0" algn="ctr">
              <a:spcBef>
                <a:spcPct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6"/>
          <p:cNvGrpSpPr/>
          <p:nvPr/>
        </p:nvGrpSpPr>
        <p:grpSpPr>
          <a:xfrm>
            <a:off x="222912" y="1254456"/>
            <a:ext cx="7892388" cy="3918778"/>
            <a:chOff x="222912" y="1254456"/>
            <a:chExt cx="7892388" cy="3918778"/>
          </a:xfrm>
        </p:grpSpPr>
        <p:sp>
          <p:nvSpPr>
            <p:cNvPr id="7" name="Rounded Rectangle 6"/>
            <p:cNvSpPr/>
            <p:nvPr/>
          </p:nvSpPr>
          <p:spPr>
            <a:xfrm>
              <a:off x="1028700" y="1600200"/>
              <a:ext cx="7086600" cy="3474720"/>
            </a:xfrm>
            <a:prstGeom prst="roundRect">
              <a:avLst>
                <a:gd name="adj" fmla="val 31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22912" y="1254456"/>
              <a:ext cx="3429000" cy="3918778"/>
              <a:chOff x="1230573" y="1890215"/>
              <a:chExt cx="1444388" cy="16506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182" y="2021541"/>
            <a:ext cx="4200618" cy="1362075"/>
          </a:xfrm>
        </p:spPr>
        <p:txBody>
          <a:bodyPr vert="horz" lIns="91440" tIns="0" rIns="91440" bIns="0" rtlCol="0" anchor="b" anchorCtr="0">
            <a:noAutofit/>
          </a:bodyPr>
          <a:lstStyle>
            <a:lvl1pPr algn="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1424" y="3388659"/>
            <a:ext cx="4603376" cy="1083328"/>
          </a:xfrm>
        </p:spPr>
        <p:txBody>
          <a:bodyPr vert="horz" lIns="91440" tIns="0" rIns="91440" bIns="0" rtlCol="0">
            <a:norm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C25AF7F-421E-1443-8577-38303AE1DDFB}" type="datetime1">
              <a:rPr lang="fr-FR" smtClean="0"/>
              <a:t>16/04/15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70" y="224118"/>
            <a:ext cx="4800600" cy="886968"/>
          </a:xfrm>
        </p:spPr>
        <p:txBody>
          <a:bodyPr lIns="4572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4" y="1600200"/>
            <a:ext cx="3703320" cy="4525963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7" y="1600200"/>
            <a:ext cx="3703320" cy="4525963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572C-872D-124B-B451-904D91CE8186}" type="datetime1">
              <a:rPr lang="fr-FR" smtClean="0"/>
              <a:t>16/04/15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21040" y="363071"/>
            <a:ext cx="609600" cy="365125"/>
          </a:xfr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228600"/>
            <a:ext cx="4800600" cy="886968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1212" y="1548761"/>
            <a:ext cx="3657600" cy="274320"/>
          </a:xfrm>
          <a:prstGeom prst="roundRect">
            <a:avLst>
              <a:gd name="adj" fmla="val 31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8352" y="2021456"/>
            <a:ext cx="3703320" cy="4106294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1533" y="1548761"/>
            <a:ext cx="3657600" cy="274320"/>
          </a:xfrm>
          <a:prstGeom prst="roundRect">
            <a:avLst>
              <a:gd name="adj" fmla="val 3405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673" y="2019869"/>
            <a:ext cx="3703320" cy="4106294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F14C2-D41F-F346-AB38-C92CD3CB1A8E}" type="datetime1">
              <a:rPr lang="fr-FR" smtClean="0"/>
              <a:t>16/04/15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21729" y="365760"/>
            <a:ext cx="609600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15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7" name="Rounded Rectangle 16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228600"/>
            <a:ext cx="4800600" cy="886968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9BFED-2CF9-814C-847C-646CDF150A1D}" type="datetime1">
              <a:rPr lang="fr-FR" smtClean="0"/>
              <a:t>16/04/15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040" y="365760"/>
            <a:ext cx="609600" cy="365125"/>
          </a:xfr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8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0" name="Rounded Rectangle 9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7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095E9-129D-0E4C-AB8C-7C22AC0A5CED}" type="datetime1">
              <a:rPr lang="fr-FR" smtClean="0"/>
              <a:t>16/04/15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21040" y="365760"/>
            <a:ext cx="609600" cy="365125"/>
          </a:xfr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7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9" name="Rounded Rectangle 8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6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99" y="304800"/>
            <a:ext cx="4948269" cy="719424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8113" y="2292824"/>
            <a:ext cx="4959126" cy="38333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0" y="1160463"/>
            <a:ext cx="4948269" cy="954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6D116-8C6A-D245-885C-27A3642C6918}" type="datetime1">
              <a:rPr lang="fr-FR" smtClean="0"/>
              <a:t>16/04/15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D5B3D47-D200-844C-9C6E-353B78E7383B}" type="datetime1">
              <a:rPr lang="fr-FR" smtClean="0"/>
              <a:t>16/04/15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0" y="685800"/>
            <a:ext cx="4948238" cy="8869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2020888"/>
            <a:ext cx="4946602" cy="41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18"/>
          <p:cNvGrpSpPr/>
          <p:nvPr/>
        </p:nvGrpSpPr>
        <p:grpSpPr>
          <a:xfrm>
            <a:off x="842682" y="2971800"/>
            <a:ext cx="914400" cy="914400"/>
            <a:chOff x="842682" y="2971800"/>
            <a:chExt cx="914400" cy="914400"/>
          </a:xfrm>
        </p:grpSpPr>
        <p:sp>
          <p:nvSpPr>
            <p:cNvPr id="8" name="Rounded Rectangle 7"/>
            <p:cNvSpPr/>
            <p:nvPr userDrawn="1"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10"/>
            <p:cNvGrpSpPr>
              <a:grpSpLocks noChangeAspect="1"/>
            </p:cNvGrpSpPr>
            <p:nvPr userDrawn="1"/>
          </p:nvGrpSpPr>
          <p:grpSpPr>
            <a:xfrm>
              <a:off x="948372" y="3034352"/>
              <a:ext cx="700732" cy="800822"/>
              <a:chOff x="1230573" y="1890215"/>
              <a:chExt cx="1444388" cy="1650696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 userDrawn="1"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 userDrawn="1"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28800" indent="-227013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5813" indent="-227013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7690" y="289084"/>
            <a:ext cx="7179548" cy="1283684"/>
          </a:xfrm>
        </p:spPr>
        <p:txBody>
          <a:bodyPr/>
          <a:lstStyle/>
          <a:p>
            <a:pPr algn="ctr"/>
            <a:r>
              <a:rPr lang="fr-FR" dirty="0" smtClean="0">
                <a:latin typeface="Calibri"/>
                <a:cs typeface="Calibri"/>
              </a:rPr>
              <a:t>JUMELAGE CLUB DES BAUX  DE PROVENCE</a:t>
            </a:r>
            <a:br>
              <a:rPr lang="fr-FR" dirty="0" smtClean="0">
                <a:latin typeface="Calibri"/>
                <a:cs typeface="Calibri"/>
              </a:rPr>
            </a:br>
            <a:r>
              <a:rPr lang="fr-FR" dirty="0" smtClean="0">
                <a:latin typeface="Calibri"/>
                <a:cs typeface="Calibri"/>
              </a:rPr>
              <a:t>ET CLUB JETTE ST PIERRE</a:t>
            </a:r>
            <a:br>
              <a:rPr lang="fr-FR" dirty="0" smtClean="0">
                <a:latin typeface="Calibri"/>
                <a:cs typeface="Calibri"/>
              </a:rPr>
            </a:br>
            <a:r>
              <a:rPr lang="fr-FR" sz="1600" dirty="0" smtClean="0">
                <a:latin typeface="Calibri"/>
                <a:cs typeface="Calibri"/>
              </a:rPr>
              <a:t>LE 11 AVRIL 2015</a:t>
            </a:r>
            <a:endParaRPr lang="fr-FR" sz="1600" dirty="0">
              <a:latin typeface="Calibri"/>
              <a:cs typeface="Calibri"/>
            </a:endParaRPr>
          </a:p>
        </p:txBody>
      </p:sp>
      <p:pic>
        <p:nvPicPr>
          <p:cNvPr id="5" name="Espace réservé du contenu 4" descr="fanion des baux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22" r="-76222"/>
          <a:stretch>
            <a:fillRect/>
          </a:stretch>
        </p:blipFill>
        <p:spPr>
          <a:xfrm>
            <a:off x="949892" y="2343647"/>
            <a:ext cx="4222889" cy="2859866"/>
          </a:xfrm>
        </p:spPr>
      </p:pic>
      <p:pic>
        <p:nvPicPr>
          <p:cNvPr id="6" name="Image 5" descr="1237068_1376727809226541_1341826312_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90" y="2252327"/>
            <a:ext cx="2702665" cy="2951186"/>
          </a:xfrm>
          <a:prstGeom prst="rect">
            <a:avLst/>
          </a:prstGeom>
        </p:spPr>
      </p:pic>
      <p:pic>
        <p:nvPicPr>
          <p:cNvPr id="7" name="Image 6" descr="Capture d’écran 2015-02-25 à 11.42.2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81" y="3110128"/>
            <a:ext cx="1600200" cy="1409700"/>
          </a:xfrm>
          <a:prstGeom prst="rect">
            <a:avLst/>
          </a:prstGeom>
        </p:spPr>
      </p:pic>
      <p:pic>
        <p:nvPicPr>
          <p:cNvPr id="3" name="Vivaldi - Four Seasons - Spr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492" y="57027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8304" y="685800"/>
            <a:ext cx="5888934" cy="886968"/>
          </a:xfrm>
        </p:spPr>
        <p:txBody>
          <a:bodyPr/>
          <a:lstStyle/>
          <a:p>
            <a:pPr algn="ctr"/>
            <a:r>
              <a:rPr lang="fr-FR" sz="2400" dirty="0">
                <a:latin typeface="Calibri"/>
                <a:cs typeface="Calibri"/>
              </a:rPr>
              <a:t>Signature de la charte </a:t>
            </a:r>
            <a:br>
              <a:rPr lang="fr-FR" sz="2400" dirty="0">
                <a:latin typeface="Calibri"/>
                <a:cs typeface="Calibri"/>
              </a:rPr>
            </a:br>
            <a:r>
              <a:rPr lang="fr-FR" sz="2400" dirty="0" smtClean="0">
                <a:latin typeface="Calibri"/>
                <a:cs typeface="Calibri"/>
              </a:rPr>
              <a:t>par</a:t>
            </a:r>
            <a:r>
              <a:rPr lang="fr-BE" sz="2400" dirty="0">
                <a:latin typeface="Calibri"/>
                <a:cs typeface="Calibri"/>
              </a:rPr>
              <a:t> Michel BLANC, Président </a:t>
            </a:r>
            <a:endParaRPr lang="fr-FR" sz="2400" dirty="0">
              <a:latin typeface="Calibri"/>
              <a:cs typeface="Calibri"/>
            </a:endParaRPr>
          </a:p>
        </p:txBody>
      </p:sp>
      <p:pic>
        <p:nvPicPr>
          <p:cNvPr id="4" name="Espace réservé du contenu 3" descr="IMG_989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997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989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161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Autour d’une coupe</a:t>
            </a:r>
            <a:endParaRPr lang="fr-FR" dirty="0"/>
          </a:p>
        </p:txBody>
      </p:sp>
      <p:pic>
        <p:nvPicPr>
          <p:cNvPr id="5" name="Espace réservé du contenu 4" descr="IMG_99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060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0" y="685800"/>
            <a:ext cx="4948238" cy="340783"/>
          </a:xfrm>
        </p:spPr>
        <p:txBody>
          <a:bodyPr/>
          <a:lstStyle/>
          <a:p>
            <a:pPr algn="ctr"/>
            <a:r>
              <a:rPr lang="fr-FR" dirty="0"/>
              <a:t>Autour d’une </a:t>
            </a:r>
            <a:r>
              <a:rPr lang="fr-FR" dirty="0" smtClean="0"/>
              <a:t>coupe</a:t>
            </a:r>
            <a:br>
              <a:rPr lang="fr-FR" dirty="0" smtClean="0"/>
            </a:br>
            <a:r>
              <a:rPr lang="fr-FR" sz="2000" dirty="0" smtClean="0">
                <a:latin typeface="Calibri"/>
                <a:cs typeface="Calibri"/>
              </a:rPr>
              <a:t>CHANTAL, </a:t>
            </a:r>
            <a:r>
              <a:rPr lang="fr-FR" sz="2000" dirty="0">
                <a:latin typeface="Calibri"/>
                <a:cs typeface="Calibri"/>
              </a:rPr>
              <a:t>SABINE </a:t>
            </a:r>
          </a:p>
        </p:txBody>
      </p:sp>
      <p:pic>
        <p:nvPicPr>
          <p:cNvPr id="5" name="Espace réservé du contenu 4" descr="IMG_99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>
          <a:xfrm>
            <a:off x="3429000" y="1519323"/>
            <a:ext cx="4946602" cy="4105275"/>
          </a:xfrm>
        </p:spPr>
      </p:pic>
    </p:spTree>
    <p:extLst>
      <p:ext uri="{BB962C8B-B14F-4D97-AF65-F5344CB8AC3E}">
        <p14:creationId xmlns:p14="http://schemas.microsoft.com/office/powerpoint/2010/main" val="520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99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>
          <a:xfrm>
            <a:off x="3429000" y="1068388"/>
            <a:ext cx="4946602" cy="4105275"/>
          </a:xfrm>
        </p:spPr>
      </p:pic>
      <p:sp>
        <p:nvSpPr>
          <p:cNvPr id="4" name="Rectangle 3"/>
          <p:cNvSpPr/>
          <p:nvPr/>
        </p:nvSpPr>
        <p:spPr>
          <a:xfrm>
            <a:off x="5700157" y="470034"/>
            <a:ext cx="2231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8000"/>
                </a:solidFill>
                <a:latin typeface="Calibri"/>
                <a:cs typeface="Calibri"/>
              </a:rPr>
              <a:t>MICHEL 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8938" y="470034"/>
            <a:ext cx="1434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  <a:latin typeface="Calibri"/>
                <a:cs typeface="Calibri"/>
              </a:rPr>
              <a:t>FRANCOISE,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0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99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>
          <a:xfrm>
            <a:off x="3217333" y="1258888"/>
            <a:ext cx="4946602" cy="4105275"/>
          </a:xfrm>
        </p:spPr>
      </p:pic>
      <p:sp>
        <p:nvSpPr>
          <p:cNvPr id="2" name="ZoneTexte 1"/>
          <p:cNvSpPr txBox="1"/>
          <p:nvPr/>
        </p:nvSpPr>
        <p:spPr>
          <a:xfrm>
            <a:off x="4590125" y="450033"/>
            <a:ext cx="4000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8000"/>
                </a:solidFill>
              </a:rPr>
              <a:t>,</a:t>
            </a:r>
            <a:r>
              <a:rPr lang="fr-FR" b="1" dirty="0" smtClean="0"/>
              <a:t> </a:t>
            </a:r>
            <a:r>
              <a:rPr lang="fr-FR" sz="2000" dirty="0" smtClean="0">
                <a:solidFill>
                  <a:srgbClr val="008000"/>
                </a:solidFill>
                <a:latin typeface="Calibri"/>
                <a:cs typeface="Calibri"/>
              </a:rPr>
              <a:t>PIERRE,</a:t>
            </a:r>
            <a:r>
              <a:rPr lang="fr-FR" b="1" dirty="0" smtClean="0"/>
              <a:t> </a:t>
            </a:r>
            <a:r>
              <a:rPr lang="fr-FR" sz="2000" dirty="0" smtClean="0">
                <a:solidFill>
                  <a:srgbClr val="008000"/>
                </a:solidFill>
                <a:latin typeface="Calibri"/>
                <a:cs typeface="Calibri"/>
              </a:rPr>
              <a:t>LUCIEN</a:t>
            </a:r>
            <a:endParaRPr lang="fr-FR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0094" y="450032"/>
            <a:ext cx="2540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  <a:latin typeface="Calibri"/>
                <a:cs typeface="Calibri"/>
              </a:rPr>
              <a:t>FRANCOIS</a:t>
            </a:r>
            <a:endParaRPr lang="fr-FR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8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dirty="0">
                <a:latin typeface="Calibri"/>
                <a:cs typeface="Calibri"/>
              </a:rPr>
              <a:t>REGINE </a:t>
            </a:r>
            <a:r>
              <a:rPr lang="fr-FR" sz="2400" dirty="0" smtClean="0">
                <a:latin typeface="Calibri"/>
                <a:cs typeface="Calibri"/>
              </a:rPr>
              <a:t>,YVETTE </a:t>
            </a:r>
            <a:endParaRPr lang="fr-FR" sz="2400" dirty="0">
              <a:latin typeface="Calibri"/>
              <a:cs typeface="Calibri"/>
            </a:endParaRPr>
          </a:p>
        </p:txBody>
      </p:sp>
      <p:pic>
        <p:nvPicPr>
          <p:cNvPr id="4" name="Espace réservé du contenu 3" descr="IMG_99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07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99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>
          <a:xfrm>
            <a:off x="3429000" y="1237722"/>
            <a:ext cx="4946602" cy="4105275"/>
          </a:xfrm>
        </p:spPr>
      </p:pic>
      <p:sp>
        <p:nvSpPr>
          <p:cNvPr id="2" name="ZoneTexte 1"/>
          <p:cNvSpPr txBox="1"/>
          <p:nvPr/>
        </p:nvSpPr>
        <p:spPr>
          <a:xfrm>
            <a:off x="3900106" y="700051"/>
            <a:ext cx="3400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  <a:latin typeface="Calibri"/>
                <a:cs typeface="Calibri"/>
              </a:rPr>
              <a:t>MICHELE.CHANTAL</a:t>
            </a:r>
            <a:endParaRPr lang="fr-FR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08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99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>
          <a:xfrm>
            <a:off x="3429000" y="1153055"/>
            <a:ext cx="4946602" cy="4105275"/>
          </a:xfrm>
        </p:spPr>
      </p:pic>
      <p:sp>
        <p:nvSpPr>
          <p:cNvPr id="3" name="Rectangle 2"/>
          <p:cNvSpPr/>
          <p:nvPr/>
        </p:nvSpPr>
        <p:spPr>
          <a:xfrm>
            <a:off x="3700102" y="410726"/>
            <a:ext cx="4480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8000"/>
                </a:solidFill>
                <a:latin typeface="Calibri"/>
                <a:cs typeface="Calibri"/>
              </a:rPr>
              <a:t>MARIE-</a:t>
            </a:r>
            <a:r>
              <a:rPr lang="fr-FR" sz="2000" dirty="0" smtClean="0">
                <a:solidFill>
                  <a:srgbClr val="008000"/>
                </a:solidFill>
                <a:latin typeface="Calibri"/>
                <a:cs typeface="Calibri"/>
              </a:rPr>
              <a:t>ANDREE , JEAN ,YVETTE </a:t>
            </a:r>
            <a:endParaRPr lang="fr-FR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5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latin typeface="Calibri"/>
                <a:cs typeface="Calibri"/>
              </a:rPr>
              <a:t>JANINE, JEAN,JACQUES ,MARIE ANDREE</a:t>
            </a:r>
            <a:endParaRPr lang="fr-FR" sz="2000" dirty="0">
              <a:latin typeface="Calibri"/>
              <a:cs typeface="Calibri"/>
            </a:endParaRPr>
          </a:p>
        </p:txBody>
      </p:sp>
      <p:pic>
        <p:nvPicPr>
          <p:cNvPr id="4" name="Espace réservé du contenu 3" descr="IMG_99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34" b="-16834"/>
          <a:stretch>
            <a:fillRect/>
          </a:stretch>
        </p:blipFill>
        <p:spPr>
          <a:xfrm>
            <a:off x="1877920" y="1572768"/>
            <a:ext cx="6994705" cy="4455695"/>
          </a:xfrm>
        </p:spPr>
      </p:pic>
    </p:spTree>
    <p:extLst>
      <p:ext uri="{BB962C8B-B14F-4D97-AF65-F5344CB8AC3E}">
        <p14:creationId xmlns:p14="http://schemas.microsoft.com/office/powerpoint/2010/main" val="253333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latin typeface="Calibri"/>
                <a:cs typeface="Calibri"/>
              </a:rPr>
              <a:t>ARRIVEE A LA MAIRIE</a:t>
            </a:r>
            <a:endParaRPr lang="fr-FR" dirty="0">
              <a:latin typeface="Calibri"/>
              <a:cs typeface="Calibri"/>
            </a:endParaRPr>
          </a:p>
        </p:txBody>
      </p:sp>
      <p:pic>
        <p:nvPicPr>
          <p:cNvPr id="4" name="Espace réservé du contenu 3" descr="IMG_986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1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 repas</a:t>
            </a:r>
            <a:endParaRPr lang="fr-FR" dirty="0"/>
          </a:p>
        </p:txBody>
      </p:sp>
      <p:pic>
        <p:nvPicPr>
          <p:cNvPr id="4" name="Espace réservé du contenu 3" descr="IMG_99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22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 repas</a:t>
            </a:r>
          </a:p>
        </p:txBody>
      </p:sp>
      <p:pic>
        <p:nvPicPr>
          <p:cNvPr id="4" name="Espace réservé du contenu 3" descr="IMG_99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8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 repas</a:t>
            </a:r>
          </a:p>
        </p:txBody>
      </p:sp>
      <p:pic>
        <p:nvPicPr>
          <p:cNvPr id="4" name="Espace réservé du contenu 3" descr="IMG_99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21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Echange de cadeaux</a:t>
            </a:r>
            <a:br>
              <a:rPr lang="fr-FR" dirty="0" smtClean="0"/>
            </a:br>
            <a:r>
              <a:rPr lang="fr-FR" sz="2400" dirty="0" smtClean="0">
                <a:latin typeface="Calibri"/>
                <a:cs typeface="Calibri"/>
              </a:rPr>
              <a:t>JACQUES ET MICHEL</a:t>
            </a:r>
            <a:endParaRPr lang="fr-FR" sz="2400" dirty="0">
              <a:latin typeface="Calibri"/>
              <a:cs typeface="Calibri"/>
            </a:endParaRPr>
          </a:p>
        </p:txBody>
      </p:sp>
      <p:pic>
        <p:nvPicPr>
          <p:cNvPr id="4" name="Espace réservé du contenu 3" descr="IMG_99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28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Intermède  musical</a:t>
            </a:r>
            <a:endParaRPr lang="fr-FR" dirty="0"/>
          </a:p>
        </p:txBody>
      </p:sp>
      <p:pic>
        <p:nvPicPr>
          <p:cNvPr id="4" name="Espace réservé du contenu 3" descr="IMG_99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046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000" dirty="0" smtClean="0">
                <a:latin typeface="Calibri"/>
                <a:cs typeface="Calibri"/>
              </a:rPr>
              <a:t>Le lendemain Journée </a:t>
            </a:r>
            <a:r>
              <a:rPr lang="fr-FR" sz="2000" dirty="0">
                <a:latin typeface="Calibri"/>
                <a:cs typeface="Calibri"/>
              </a:rPr>
              <a:t>Camargue à la  MANADE CLAUZEL  - Mas Saint Antoine  </a:t>
            </a:r>
          </a:p>
        </p:txBody>
      </p:sp>
      <p:pic>
        <p:nvPicPr>
          <p:cNvPr id="4" name="Espace réservé du contenu 3" descr="IMG_99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64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000" dirty="0">
                <a:latin typeface="Calibri"/>
                <a:cs typeface="Calibri"/>
              </a:rPr>
              <a:t>Journée Camargue à la  MANADE CLAUZEL  - Mas Saint Antoine  </a:t>
            </a:r>
          </a:p>
        </p:txBody>
      </p:sp>
      <p:pic>
        <p:nvPicPr>
          <p:cNvPr id="4" name="Espace réservé du contenu 3" descr="IMG_994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429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000" dirty="0">
                <a:latin typeface="Calibri"/>
                <a:cs typeface="Calibri"/>
              </a:rPr>
              <a:t>Journée Camargue à la  MANADE CLAUZEL  - Mas Saint Antoine</a:t>
            </a:r>
            <a:endParaRPr lang="fr-FR" sz="2000" dirty="0"/>
          </a:p>
        </p:txBody>
      </p:sp>
      <p:pic>
        <p:nvPicPr>
          <p:cNvPr id="4" name="Espace réservé du contenu 3" descr="IMG_99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70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000" dirty="0">
                <a:latin typeface="Calibri"/>
                <a:cs typeface="Calibri"/>
              </a:rPr>
              <a:t>Journée Camargue à la  MANADE CLAUZEL  - Mas Saint Antoine</a:t>
            </a:r>
            <a:endParaRPr lang="fr-FR" sz="2000" dirty="0"/>
          </a:p>
        </p:txBody>
      </p:sp>
      <p:pic>
        <p:nvPicPr>
          <p:cNvPr id="4" name="Espace réservé du contenu 3" descr="IMG_99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71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000" dirty="0">
                <a:latin typeface="Calibri"/>
                <a:cs typeface="Calibri"/>
              </a:rPr>
              <a:t>Journée Camargue à la  MANADE CLAUZEL  - Mas Saint Antoine</a:t>
            </a:r>
            <a:endParaRPr lang="fr-FR" sz="2000" dirty="0"/>
          </a:p>
        </p:txBody>
      </p:sp>
      <p:pic>
        <p:nvPicPr>
          <p:cNvPr id="4" name="Espace réservé du contenu 3" descr="IMG_997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81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Calibri"/>
                <a:cs typeface="Calibri"/>
              </a:rPr>
              <a:t>Accueil par le président du club des Baux</a:t>
            </a:r>
            <a:endParaRPr lang="fr-FR" dirty="0"/>
          </a:p>
        </p:txBody>
      </p:sp>
      <p:pic>
        <p:nvPicPr>
          <p:cNvPr id="4" name="Espace réservé du contenu 3" descr="IMG_987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64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000" dirty="0">
                <a:latin typeface="Calibri"/>
                <a:cs typeface="Calibri"/>
              </a:rPr>
              <a:t>Journée Camargue à la  MANADE CLAUZEL  - Mas Saint Antoine</a:t>
            </a:r>
            <a:endParaRPr lang="fr-FR" sz="2000" dirty="0"/>
          </a:p>
        </p:txBody>
      </p:sp>
      <p:pic>
        <p:nvPicPr>
          <p:cNvPr id="4" name="Espace réservé du contenu 3" descr="IMG_998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51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L'apéritif</a:t>
            </a:r>
            <a:endParaRPr lang="fr-FR" dirty="0"/>
          </a:p>
        </p:txBody>
      </p:sp>
      <p:pic>
        <p:nvPicPr>
          <p:cNvPr id="4" name="Espace réservé du contenu 3" descr="IMG_999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903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L'apéritif</a:t>
            </a:r>
          </a:p>
        </p:txBody>
      </p:sp>
      <p:pic>
        <p:nvPicPr>
          <p:cNvPr id="4" name="Espace réservé du contenu 3" descr="IMG_999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923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 repas tous réunis</a:t>
            </a:r>
            <a:endParaRPr lang="fr-FR" dirty="0"/>
          </a:p>
        </p:txBody>
      </p:sp>
      <p:pic>
        <p:nvPicPr>
          <p:cNvPr id="4" name="Espace réservé du contenu 3" descr="IMG_999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4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Cadeau souvenir de Camargue</a:t>
            </a:r>
            <a:endParaRPr lang="fr-FR" dirty="0"/>
          </a:p>
        </p:txBody>
      </p:sp>
      <p:pic>
        <p:nvPicPr>
          <p:cNvPr id="4" name="Espace réservé du contenu 3" descr="IMG_999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6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 repas</a:t>
            </a:r>
          </a:p>
        </p:txBody>
      </p:sp>
      <p:pic>
        <p:nvPicPr>
          <p:cNvPr id="4" name="Espace réservé du contenu 3" descr="IMG_999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78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 repas</a:t>
            </a:r>
            <a:endParaRPr lang="fr-FR" dirty="0"/>
          </a:p>
        </p:txBody>
      </p:sp>
      <p:pic>
        <p:nvPicPr>
          <p:cNvPr id="4" name="Espace réservé du contenu 3" descr="IMG_999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61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La charte signée</a:t>
            </a:r>
            <a:endParaRPr lang="fr-FR" dirty="0"/>
          </a:p>
        </p:txBody>
      </p:sp>
      <p:pic>
        <p:nvPicPr>
          <p:cNvPr id="4" name="Espace réservé du contenu 3" descr="IMG_9894_Fot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9" b="147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262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latin typeface="Calibri"/>
                <a:cs typeface="Calibri"/>
              </a:rPr>
              <a:t>Réponse du président du club Jette St Pierre</a:t>
            </a:r>
            <a:endParaRPr lang="fr-FR" dirty="0">
              <a:latin typeface="Calibri"/>
              <a:cs typeface="Calibri"/>
            </a:endParaRPr>
          </a:p>
        </p:txBody>
      </p:sp>
      <p:pic>
        <p:nvPicPr>
          <p:cNvPr id="4" name="Espace réservé du contenu 3" descr="IMG_98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6" b="22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909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Echange des fanions</a:t>
            </a:r>
            <a:endParaRPr lang="fr-FR" dirty="0"/>
          </a:p>
        </p:txBody>
      </p:sp>
      <p:pic>
        <p:nvPicPr>
          <p:cNvPr id="4" name="Espace réservé du contenu 3" descr="IMG_98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877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des fanions</a:t>
            </a:r>
            <a:endParaRPr lang="fr-FR" dirty="0"/>
          </a:p>
        </p:txBody>
      </p:sp>
      <p:pic>
        <p:nvPicPr>
          <p:cNvPr id="4" name="Espace réservé du contenu 3" descr="IMG_98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16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23105" y="412976"/>
            <a:ext cx="6054133" cy="991145"/>
          </a:xfrm>
        </p:spPr>
        <p:txBody>
          <a:bodyPr/>
          <a:lstStyle/>
          <a:p>
            <a:pPr algn="ctr"/>
            <a:r>
              <a:rPr lang="fr-FR" sz="2400" dirty="0" smtClean="0">
                <a:latin typeface="Calibri"/>
                <a:cs typeface="Calibri"/>
              </a:rPr>
              <a:t/>
            </a:r>
            <a:br>
              <a:rPr lang="fr-FR" sz="2400" dirty="0" smtClean="0">
                <a:latin typeface="Calibri"/>
                <a:cs typeface="Calibri"/>
              </a:rPr>
            </a:br>
            <a:r>
              <a:rPr lang="fr-FR" sz="2400" dirty="0" smtClean="0">
                <a:latin typeface="Calibri"/>
                <a:cs typeface="Calibri"/>
              </a:rPr>
              <a:t>Signature de la charte </a:t>
            </a:r>
            <a:br>
              <a:rPr lang="fr-FR" sz="2400" dirty="0" smtClean="0">
                <a:latin typeface="Calibri"/>
                <a:cs typeface="Calibri"/>
              </a:rPr>
            </a:br>
            <a:r>
              <a:rPr lang="fr-FR" sz="2400" dirty="0" smtClean="0">
                <a:latin typeface="Calibri"/>
                <a:cs typeface="Calibri"/>
              </a:rPr>
              <a:t>par</a:t>
            </a:r>
            <a:r>
              <a:rPr lang="fr-BE" sz="2400" dirty="0" smtClean="0">
                <a:latin typeface="Calibri"/>
                <a:cs typeface="Calibri"/>
              </a:rPr>
              <a:t>PhilippeLAURENT</a:t>
            </a:r>
            <a:r>
              <a:rPr lang="fr-BE" sz="2400" dirty="0">
                <a:latin typeface="Calibri"/>
                <a:cs typeface="Calibri"/>
              </a:rPr>
              <a:t>, Président</a:t>
            </a:r>
            <a:r>
              <a:rPr lang="fr-FR" sz="2400" dirty="0">
                <a:latin typeface="Calibri"/>
                <a:cs typeface="Calibri"/>
              </a:rPr>
              <a:t/>
            </a:r>
            <a:br>
              <a:rPr lang="fr-FR" sz="2400" dirty="0">
                <a:latin typeface="Calibri"/>
                <a:cs typeface="Calibri"/>
              </a:rPr>
            </a:br>
            <a:r>
              <a:rPr lang="fr-FR" sz="2400" dirty="0" smtClean="0">
                <a:latin typeface="Calibri"/>
                <a:cs typeface="Calibri"/>
              </a:rPr>
              <a:t>.  </a:t>
            </a:r>
            <a:endParaRPr lang="fr-FR" sz="2400" dirty="0">
              <a:latin typeface="Calibri"/>
              <a:cs typeface="Calibri"/>
            </a:endParaRPr>
          </a:p>
        </p:txBody>
      </p:sp>
      <p:pic>
        <p:nvPicPr>
          <p:cNvPr id="4" name="Espace réservé du contenu 3" descr="IMG_98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12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95380" y="685800"/>
            <a:ext cx="5981858" cy="886968"/>
          </a:xfrm>
        </p:spPr>
        <p:txBody>
          <a:bodyPr/>
          <a:lstStyle/>
          <a:p>
            <a:pPr algn="ctr"/>
            <a:r>
              <a:rPr lang="fr-BE" dirty="0"/>
              <a:t> </a:t>
            </a:r>
            <a:r>
              <a:rPr lang="fr-FR" sz="2400" dirty="0">
                <a:latin typeface="Calibri"/>
                <a:cs typeface="Calibri"/>
              </a:rPr>
              <a:t>Signature de la charte </a:t>
            </a:r>
            <a:br>
              <a:rPr lang="fr-FR" sz="2400" dirty="0">
                <a:latin typeface="Calibri"/>
                <a:cs typeface="Calibri"/>
              </a:rPr>
            </a:br>
            <a:r>
              <a:rPr lang="fr-FR" sz="2400" dirty="0">
                <a:latin typeface="Calibri"/>
                <a:cs typeface="Calibri"/>
              </a:rPr>
              <a:t>par</a:t>
            </a:r>
            <a:r>
              <a:rPr lang="fr-BE" sz="2400" dirty="0" smtClean="0">
                <a:latin typeface="Calibri"/>
                <a:cs typeface="Calibri"/>
              </a:rPr>
              <a:t>Jean</a:t>
            </a:r>
            <a:r>
              <a:rPr lang="fr-BE" sz="2400" dirty="0">
                <a:latin typeface="Calibri"/>
                <a:cs typeface="Calibri"/>
              </a:rPr>
              <a:t>-Claude COUCHARD, Protocole</a:t>
            </a:r>
            <a:endParaRPr lang="fr-FR" sz="2400" dirty="0">
              <a:latin typeface="Calibri"/>
              <a:cs typeface="Calibri"/>
            </a:endParaRPr>
          </a:p>
        </p:txBody>
      </p:sp>
      <p:pic>
        <p:nvPicPr>
          <p:cNvPr id="4" name="Espace réservé du contenu 3" descr="IMG_98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624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Calibri"/>
                <a:cs typeface="Calibri"/>
              </a:rPr>
              <a:t>Signature de la </a:t>
            </a:r>
            <a:r>
              <a:rPr lang="fr-FR" dirty="0" smtClean="0">
                <a:latin typeface="Calibri"/>
                <a:cs typeface="Calibri"/>
              </a:rPr>
              <a:t>charte par </a:t>
            </a:r>
            <a:r>
              <a:rPr lang="fr-FR" dirty="0">
                <a:latin typeface="Calibri"/>
                <a:cs typeface="Calibri"/>
              </a:rPr>
              <a:t/>
            </a:r>
            <a:br>
              <a:rPr lang="fr-FR" dirty="0">
                <a:latin typeface="Calibri"/>
                <a:cs typeface="Calibri"/>
              </a:rPr>
            </a:br>
            <a:r>
              <a:rPr lang="fr-BE" sz="2400" dirty="0" smtClean="0">
                <a:latin typeface="Calibri"/>
                <a:cs typeface="Calibri"/>
              </a:rPr>
              <a:t>Lucien </a:t>
            </a:r>
            <a:r>
              <a:rPr lang="fr-BE" sz="2400" dirty="0">
                <a:latin typeface="Calibri"/>
                <a:cs typeface="Calibri"/>
              </a:rPr>
              <a:t>DENIS, Protocole</a:t>
            </a:r>
            <a:r>
              <a:rPr lang="fr-BE" dirty="0"/>
              <a:t>	</a:t>
            </a:r>
            <a:r>
              <a:rPr lang="fr-FR" dirty="0"/>
              <a:t> </a:t>
            </a:r>
          </a:p>
        </p:txBody>
      </p:sp>
      <p:pic>
        <p:nvPicPr>
          <p:cNvPr id="4" name="Espace réservé du contenu 3" descr="IMG_988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9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659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spiration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Inspiration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spiration">
      <a:fillStyleLst>
        <a:solidFill>
          <a:schemeClr val="phClr"/>
        </a:solidFill>
        <a:gradFill rotWithShape="1">
          <a:gsLst>
            <a:gs pos="25000">
              <a:schemeClr val="phClr">
                <a:tint val="90000"/>
                <a:shade val="100000"/>
                <a:alpha val="90000"/>
                <a:satMod val="150000"/>
              </a:schemeClr>
            </a:gs>
            <a:gs pos="100000">
              <a:schemeClr val="phClr">
                <a:tint val="100000"/>
                <a:shade val="60000"/>
                <a:satMod val="13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0000"/>
                <a:shade val="100000"/>
                <a:alpha val="85000"/>
                <a:satMod val="150000"/>
              </a:schemeClr>
            </a:gs>
            <a:gs pos="33000">
              <a:schemeClr val="phClr">
                <a:tint val="90000"/>
                <a:shade val="100000"/>
                <a:alpha val="95000"/>
                <a:satMod val="130000"/>
              </a:schemeClr>
            </a:gs>
            <a:gs pos="67000">
              <a:schemeClr val="phClr">
                <a:shade val="70000"/>
                <a:satMod val="135000"/>
              </a:schemeClr>
            </a:gs>
            <a:gs pos="100000">
              <a:schemeClr val="phClr">
                <a:shade val="50000"/>
                <a:satMod val="135000"/>
              </a:schemeClr>
            </a:gs>
          </a:gsLst>
          <a:lin ang="13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thickThin" algn="ctr">
          <a:solidFill>
            <a:schemeClr val="phClr"/>
          </a:solidFill>
          <a:prstDash val="solid"/>
        </a:ln>
        <a:ln w="38100" cap="flat" cmpd="thinThick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25400" h="50800"/>
          </a:sp3d>
        </a:effectStyle>
        <a:effectStyle>
          <a:effectLst>
            <a:innerShdw blurRad="50800" dist="25400" dir="2400000">
              <a:srgbClr val="808080">
                <a:alpha val="75000"/>
              </a:srgbClr>
            </a:innerShdw>
            <a:reflection blurRad="38100" stA="26000" endPos="35000" dist="12700" dir="5400000" fadeDir="48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Inspiration.thmx</Template>
  <TotalTime>108</TotalTime>
  <Words>134</Words>
  <Application>Microsoft Macintosh PowerPoint</Application>
  <PresentationFormat>Présentation à l'écran (4:3)</PresentationFormat>
  <Paragraphs>39</Paragraphs>
  <Slides>37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Inspiration</vt:lpstr>
      <vt:lpstr>JUMELAGE CLUB DES BAUX  DE PROVENCE ET CLUB JETTE ST PIERRE LE 11 AVRIL 2015</vt:lpstr>
      <vt:lpstr>ARRIVEE A LA MAIRIE</vt:lpstr>
      <vt:lpstr>Accueil par le président du club des Baux</vt:lpstr>
      <vt:lpstr>Réponse du président du club Jette St Pierre</vt:lpstr>
      <vt:lpstr>Echange des fanions</vt:lpstr>
      <vt:lpstr>Présentation des fanions</vt:lpstr>
      <vt:lpstr> Signature de la charte  parPhilippeLAURENT, Président .  </vt:lpstr>
      <vt:lpstr> Signature de la charte  parJean-Claude COUCHARD, Protocole</vt:lpstr>
      <vt:lpstr>Signature de la charte par  Lucien DENIS, Protocole  </vt:lpstr>
      <vt:lpstr>Signature de la charte  par Michel BLANC, Président </vt:lpstr>
      <vt:lpstr>Présentation PowerPoint</vt:lpstr>
      <vt:lpstr>Autour d’une coupe</vt:lpstr>
      <vt:lpstr>Autour d’une coupe CHANTAL, SABINE </vt:lpstr>
      <vt:lpstr>Présentation PowerPoint</vt:lpstr>
      <vt:lpstr>Présentation PowerPoint</vt:lpstr>
      <vt:lpstr>REGINE ,YVETTE </vt:lpstr>
      <vt:lpstr>Présentation PowerPoint</vt:lpstr>
      <vt:lpstr>Présentation PowerPoint</vt:lpstr>
      <vt:lpstr>JANINE, JEAN,JACQUES ,MARIE ANDREE</vt:lpstr>
      <vt:lpstr>Le repas</vt:lpstr>
      <vt:lpstr>Le repas</vt:lpstr>
      <vt:lpstr>Le repas</vt:lpstr>
      <vt:lpstr>Echange de cadeaux JACQUES ET MICHEL</vt:lpstr>
      <vt:lpstr>Intermède  musical</vt:lpstr>
      <vt:lpstr>Le lendemain Journée Camargue à la  MANADE CLAUZEL  - Mas Saint Antoine  </vt:lpstr>
      <vt:lpstr>Journée Camargue à la  MANADE CLAUZEL  - Mas Saint Antoine  </vt:lpstr>
      <vt:lpstr>Journée Camargue à la  MANADE CLAUZEL  - Mas Saint Antoine</vt:lpstr>
      <vt:lpstr>Journée Camargue à la  MANADE CLAUZEL  - Mas Saint Antoine</vt:lpstr>
      <vt:lpstr>Journée Camargue à la  MANADE CLAUZEL  - Mas Saint Antoine</vt:lpstr>
      <vt:lpstr>Journée Camargue à la  MANADE CLAUZEL  - Mas Saint Antoine</vt:lpstr>
      <vt:lpstr>L'apéritif</vt:lpstr>
      <vt:lpstr>L'apéritif</vt:lpstr>
      <vt:lpstr>Le repas tous réunis</vt:lpstr>
      <vt:lpstr>Cadeau souvenir de Camargue</vt:lpstr>
      <vt:lpstr>Le repas</vt:lpstr>
      <vt:lpstr>Le repas</vt:lpstr>
      <vt:lpstr>La charte signée</vt:lpstr>
    </vt:vector>
  </TitlesOfParts>
  <Company>lycee louis pasquet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jacques digard</dc:creator>
  <cp:lastModifiedBy>jacques digard</cp:lastModifiedBy>
  <cp:revision>16</cp:revision>
  <dcterms:created xsi:type="dcterms:W3CDTF">2015-04-15T09:27:28Z</dcterms:created>
  <dcterms:modified xsi:type="dcterms:W3CDTF">2015-04-16T09:59:01Z</dcterms:modified>
</cp:coreProperties>
</file>